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13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37451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9485635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79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дождь, гроза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туман.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13-15,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25-27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</a:t>
            </a:r>
            <a:r>
              <a:rPr lang="kk-KZ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Ночью и утром 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туман.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10-12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Ищанов Д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32843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6099</cp:revision>
  <cp:lastPrinted>2021-07-01T03:56:27Z</cp:lastPrinted>
  <dcterms:created xsi:type="dcterms:W3CDTF">2018-03-27T06:03:00Z</dcterms:created>
  <dcterms:modified xsi:type="dcterms:W3CDTF">2025-08-26T06:06:47Z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