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14" d="100"/>
          <a:sy n="114" d="100"/>
        </p:scale>
        <p:origin x="151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538826894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238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en-US" sz="1100" baseline="0" dirty="0"/>
                        <a:t>2</a:t>
                      </a:r>
                      <a:r>
                        <a:rPr lang="ru-RU" sz="1100" baseline="0" dirty="0"/>
                        <a:t>6 августа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</a:t>
            </a:r>
            <a:r>
              <a:rPr lang="en-US" dirty="0"/>
              <a:t>2</a:t>
            </a:r>
            <a:r>
              <a:rPr lang="ru-RU" dirty="0"/>
              <a:t>6 августа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5070157" y="115887"/>
            <a:ext cx="4623437" cy="181049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27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26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августа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27 августа</a:t>
            </a:r>
          </a:p>
          <a:p>
            <a:pPr algn="just" hangingPunct="1">
              <a:spcBef>
                <a:spcPct val="0"/>
              </a:spcBef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юго-восточный, южный  ночью 2-7, днем 7-12 м/с. Температура воздуха ночью 13-15, днем 30-32 тепла.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 28 августа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27 августа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Ветер юго-западный 3-8 м/с. Температура </a:t>
            </a:r>
            <a:r>
              <a:rPr lang="ru-RU" altLang="ru-RU" sz="110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16-18 </a:t>
            </a: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80003" y="2492503"/>
            <a:ext cx="4587875" cy="769437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Ночью 27-28 августа 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накоплению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загрязняющих веществ в атмосфере города.</a:t>
            </a:r>
          </a:p>
          <a:p>
            <a:pPr indent="358775" algn="just">
              <a:defRPr/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ночью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27-28 августа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ожидается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повышенный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уровень загрязнения воздуха.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77972677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12</a:t>
                      </a:r>
                      <a:endParaRPr lang="kk-KZ"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78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1647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102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en-US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5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33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</a:t>
                      </a: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9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lang="ru-RU"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1,1</a:t>
                      </a:r>
                      <a:endParaRPr sz="900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0" marR="0" marT="0" marB="0" anchor="ctr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Жолдыбай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</TotalTime>
  <Words>645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89</cp:revision>
  <dcterms:modified xsi:type="dcterms:W3CDTF">2025-08-28T03:26:51Z</dcterms:modified>
</cp:coreProperties>
</file>