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50192638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237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юго-западный с переходом на северо-западный 3-8, днем порывы 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19-21,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28 августа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13-15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4826972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1,486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2,638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28 августа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Снигирева Н.Г/Проненко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53271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6186</cp:revision>
  <cp:lastPrinted>2021-02-03T11:37:00Z</cp:lastPrinted>
  <dcterms:created xsi:type="dcterms:W3CDTF">2018-03-27T06:03:00Z</dcterms:created>
  <dcterms:modified xsi:type="dcterms:W3CDTF">2025-08-26T08:32:10Z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