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39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7001472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238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46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августа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августа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Переменная облачность, без осадков. Ветер 3-8 м/с. Температура воздуха ночью 16-18, днем 29-31 тепла.</a:t>
            </a:r>
            <a:endParaRPr lang="ru-RU" sz="1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28 августа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9-14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18-20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4784541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23772</TotalTime>
  <Words>593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3763</cp:revision>
  <cp:lastPrinted>2021-07-01T03:56:27Z</cp:lastPrinted>
  <dcterms:created xsi:type="dcterms:W3CDTF">2018-03-27T06:03:00Z</dcterms:created>
  <dcterms:modified xsi:type="dcterms:W3CDTF">2025-08-26T05:48:26Z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