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06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33145825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26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 августа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27 августа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2-7, 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порывы 15-18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" sz="4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" sz="8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августа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 27 августа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августа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endParaRPr lang="ru-RU" sz="10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66873" y="2150778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1" name="TextBox 15"/>
          <p:cNvSpPr txBox="1"/>
          <p:nvPr/>
        </p:nvSpPr>
        <p:spPr>
          <a:xfrm>
            <a:off x="4952442" y="3036000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1957339"/>
              </p:ext>
            </p:extLst>
          </p:nvPr>
        </p:nvGraphicFramePr>
        <p:xfrm>
          <a:off x="5014089" y="3774664"/>
          <a:ext cx="4684956" cy="25396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493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0,391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1,275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23411</TotalTime>
  <Words>699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3849</cp:revision>
  <cp:lastPrinted>2021-10-18T15:52:53Z</cp:lastPrinted>
  <dcterms:created xsi:type="dcterms:W3CDTF">2018-03-27T06:03:00Z</dcterms:created>
  <dcterms:modified xsi:type="dcterms:W3CDTF">2025-08-26T07:55:17Z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