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31916295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26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с переходом на юго-восточный 3-8 м/с. Температура воздуха ночью 12-14, днем 28-30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3-8 м/с. Температура воздуха 16-18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793677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3455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1.613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25135</TotalTime>
  <Words>603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4899</cp:revision>
  <cp:lastPrinted>2021-07-01T03:56:27Z</cp:lastPrinted>
  <dcterms:created xsi:type="dcterms:W3CDTF">2018-03-27T06:03:00Z</dcterms:created>
  <dcterms:modified xsi:type="dcterms:W3CDTF">2025-08-26T07:19:13Z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