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60152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№238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26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26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Ясно. Днем пыльная буря. Ветер восточный 7-12, днем порывы 17 м/с. Температура воздуха ночью 21-23, днем 35-37 тепла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Ясно.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9-14 м/с.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20-22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737742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16055356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15351</TotalTime>
  <Words>576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3728</cp:revision>
  <cp:lastPrinted>2021-07-01T03:56:27Z</cp:lastPrinted>
  <dcterms:created xsi:type="dcterms:W3CDTF">2018-03-27T06:03:00Z</dcterms:created>
  <dcterms:modified xsi:type="dcterms:W3CDTF">2025-08-26T06:40:36Z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