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9" d="100"/>
          <a:sy n="89" d="100"/>
        </p:scale>
        <p:origin x="-2477" y="-1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4941553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1132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27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облачность, без осадков. Ветер юго-западный 7-12 м/с. Температура воздуха ночью 12-14, днем 28-30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27 августа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28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  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П</a:t>
            </a:r>
            <a:r>
              <a:rPr lang="kk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Ветер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юго-западный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7-12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</a:t>
            </a:r>
            <a:r>
              <a:rPr lang="kk-KZ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14-16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4762686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48400</TotalTime>
  <Words>660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7023</cp:revision>
  <cp:lastPrinted>2025-08-12T06:13:34Z</cp:lastPrinted>
  <dcterms:created xsi:type="dcterms:W3CDTF">2018-03-27T06:03:00Z</dcterms:created>
  <dcterms:modified xsi:type="dcterms:W3CDTF">2025-08-26T06:00:23Z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