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100" d="100"/>
          <a:sy n="100" d="100"/>
        </p:scale>
        <p:origin x="84" y="33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2352608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r>
                        <a:rPr lang="en-US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02925975"/>
              </p:ext>
            </p:extLst>
          </p:nvPr>
        </p:nvGraphicFramePr>
        <p:xfrm>
          <a:off x="5007188" y="4360596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292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0.258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0.763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26 августа 2025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27 августа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26 августа 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27 августа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Малооблачно, без осадков. Ночью и утром туман. Ветер северо-западный 7-12 м/с. Температура воздуха ночью 18-20, днем 33-35 тепла.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на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августа 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27 августа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28 августа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algn="ctr"/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9-14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21-23 тепла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./Бекмурзаева Б.К.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28619</TotalTime>
  <Words>596</Words>
  <Application>Microsoft Office PowerPoint</Application>
  <PresentationFormat>Лист A4 (210x297 мм)</PresentationFormat>
  <Paragraphs>88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3981</cp:revision>
  <cp:lastPrinted>2021-10-15T03:50:29Z</cp:lastPrinted>
  <dcterms:created xsi:type="dcterms:W3CDTF">2018-03-27T06:03:00Z</dcterms:created>
  <dcterms:modified xsi:type="dcterms:W3CDTF">2025-08-26T06:35:10Z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