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8410365"/>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189282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28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27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28 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соққан жел оңтүстік-батысқа ауысады, күші 5-10 м/с. Ауа температурасы түнде 15-17, күндіз 30-32 жылы.</a:t>
            </a:r>
          </a:p>
          <a:p>
            <a:pPr algn="ctr"/>
            <a:r>
              <a:rPr lang="ru-RU" altLang="ru-RU" sz="1150" b="1" dirty="0" smtClean="0">
                <a:latin typeface="Times New Roman" panose="02020603050405020304" pitchFamily="18" charset="0"/>
                <a:cs typeface="Times New Roman" panose="02020603050405020304" pitchFamily="18" charset="0"/>
              </a:rPr>
              <a:t>29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28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29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100" dirty="0">
                <a:latin typeface="Times New Roman" panose="02020603050405020304" pitchFamily="18" charset="0"/>
                <a:cs typeface="Times New Roman" panose="02020603050405020304" pitchFamily="18" charset="0"/>
              </a:rPr>
              <a:t>Көшпелі бұлтты, күндіз жаңбыр, найзағай. Солтүстік-шығыстан соққан жел солтүстік-батысқа ауысады, күші 9-14 м/с. Ауа температурасы 16-18 жылы.</a:t>
            </a:r>
            <a:endParaRPr lang="kk-KZ" altLang="ru-RU" sz="11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2790079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0.838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 </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26790</TotalTime>
  <Words>602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4975</cp:revision>
  <cp:lastPrinted>2021-07-01T07:38:07Z</cp:lastPrinted>
  <dcterms:created xsi:type="dcterms:W3CDTF">2018-03-27T06:03:00Z</dcterms:created>
  <dcterms:modified xsi:type="dcterms:W3CDTF">2025-08-27T07:38:59Z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