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r>
              <a:rPr lang="kk-KZ" altLang="ru-RU" sz="1200" b="1" dirty="0" smtClean="0">
                <a:latin typeface="Times New Roman" pitchFamily="18" charset="0"/>
                <a:ea typeface="Times New Roman KZ" pitchFamily="18" charset="0"/>
                <a:cs typeface="Times New Roman" pitchFamily="18" charset="0"/>
              </a:rPr>
              <a:t>28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27</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28</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7-12 м/с. Ауа температурасы түнде 8-10, күндіз 30-32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a:t>
            </a:r>
            <a:r>
              <a:rPr lang="kk-KZ" altLang="ru-RU" sz="1200" b="1" dirty="0" smtClean="0">
                <a:latin typeface="Times New Roman" pitchFamily="18" charset="0"/>
                <a:ea typeface="Times New Roman KZ" pitchFamily="18" charset="0"/>
                <a:cs typeface="Times New Roman" pitchFamily="18" charset="0"/>
              </a:rPr>
              <a:t>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28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29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8-10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52955"/>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21432</TotalTime>
  <Words>532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5236</cp:revision>
  <cp:lastPrinted>2021-07-01T03:56:27Z</cp:lastPrinted>
  <dcterms:created xsi:type="dcterms:W3CDTF">2018-03-27T06:03:00Z</dcterms:created>
  <dcterms:modified xsi:type="dcterms:W3CDTF">2025-08-27T07:10:52Z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