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476338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Күндіз шаңды дауыл. Жел солтүстік-шығыстан 9-14, күндіз екпіні </a:t>
            </a:r>
            <a:r>
              <a:rPr lang="kk-KZ" sz="1200" dirty="0" smtClean="0">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 Ауаның температурасы түнде 21-23, күндіз 36-38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шығыстан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20-22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8208808"/>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94051104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baseline="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16456</TotalTime>
  <Words>539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3861</cp:revision>
  <cp:lastPrinted>2021-07-01T07:38:07Z</cp:lastPrinted>
  <dcterms:created xsi:type="dcterms:W3CDTF">2018-03-27T06:03:00Z</dcterms:created>
  <dcterms:modified xsi:type="dcterms:W3CDTF">2025-08-27T07:16:27Z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