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539726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Солтүстік-бат</a:t>
            </a:r>
            <a:r>
              <a:rPr lang="kk-KZ" sz="1200" kern="900" dirty="0">
                <a:solidFill>
                  <a:srgbClr val="000000"/>
                </a:solidFill>
                <a:latin typeface="Times New Roman" panose="02020603050405020304" pitchFamily="18" charset="0"/>
                <a:ea typeface="Times New Roman" panose="02020603050405020304" pitchFamily="18" charset="0"/>
              </a:rPr>
              <a:t>ыстан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13-15,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23-25 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a:t>
            </a:r>
            <a:r>
              <a:rPr lang="kk-KZ" sz="120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05679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kk-KZ" sz="1100" b="0" i="0" u="none" strike="noStrike" dirty="0" smtClean="0">
                          <a:solidFill>
                            <a:srgbClr val="000000"/>
                          </a:solidFill>
                          <a:effectLst/>
                          <a:latin typeface="Calibri" panose="020F0502020204030204" pitchFamily="34" charset="0"/>
                        </a:rPr>
                        <a:t>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25749</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5031</cp:revision>
  <cp:lastPrinted>2021-07-01T07:38:07Z</cp:lastPrinted>
  <dcterms:created xsi:type="dcterms:W3CDTF">2018-03-27T06:03:00Z</dcterms:created>
  <dcterms:modified xsi:type="dcterms:W3CDTF">2025-08-27T07:14:06Z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