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239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27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425358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28</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27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28</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түнде аздаған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соғатын жел солтүстік-батысқа ауысады, күші 9-14, күндіз екпіні 15-20 м/с. Ауа температурасы түнде 18-20, күндіз 24-26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28</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29</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a:t>
            </a:r>
            <a:r>
              <a:rPr lang="kk-KZ" sz="1100" dirty="0"/>
              <a:t> </a:t>
            </a:r>
            <a:r>
              <a:rPr lang="kk-KZ" sz="1100" dirty="0">
                <a:latin typeface="Times New Roman" pitchFamily="18" charset="0"/>
                <a:cs typeface="Times New Roman" pitchFamily="18" charset="0"/>
              </a:rPr>
              <a:t>жел соғады, күші 9-14 м/с. Ауа </a:t>
            </a:r>
            <a:r>
              <a:rPr lang="kk-KZ" sz="1100">
                <a:latin typeface="Times New Roman" pitchFamily="18" charset="0"/>
                <a:cs typeface="Times New Roman" pitchFamily="18" charset="0"/>
              </a:rPr>
              <a:t>температурасы 11-13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28 тамызда</a:t>
            </a:r>
            <a:r>
              <a:rPr lang="kk-KZ" sz="1100" dirty="0">
                <a:solidFill>
                  <a:schemeClr val="tx1"/>
                </a:solidFill>
                <a:latin typeface="Times New Roman" pitchFamily="18" charset="0"/>
                <a:cs typeface="Times New Roman" pitchFamily="18" charset="0"/>
              </a:rPr>
              <a:t>, 29</a:t>
            </a:r>
            <a:r>
              <a:rPr lang="kk-KZ" sz="1100" dirty="0">
                <a:solidFill>
                  <a:srgbClr val="000000"/>
                </a:solidFill>
                <a:latin typeface="Times New Roman" pitchFamily="18" charset="0"/>
                <a:cs typeface="Times New Roman" pitchFamily="18" charset="0"/>
              </a:rPr>
              <a:t>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16881</TotalTime>
  <Words>597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6793</cp:revision>
  <cp:lastPrinted>2021-07-01T03:56:27Z</cp:lastPrinted>
  <dcterms:created xsi:type="dcterms:W3CDTF">2018-03-27T06:03:00Z</dcterms:created>
  <dcterms:modified xsi:type="dcterms:W3CDTF">2025-08-27T06:29:59Z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