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5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28086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7544812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2085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0,417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0,187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82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0,41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28</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түстік-шығыстан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a:t>
            </a:r>
            <a:r>
              <a:rPr lang="ru-RU" sz="1100" dirty="0" smtClean="0">
                <a:latin typeface="Times New Roman" pitchFamily="18" charset="0"/>
                <a:cs typeface="Times New Roman" pitchFamily="18" charset="0"/>
              </a:rPr>
              <a:t>-12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29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28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prstClr val="black"/>
                </a:solidFill>
                <a:latin typeface="Times New Roman" pitchFamily="18" charset="0"/>
                <a:cs typeface="Times New Roman" pitchFamily="18" charset="0"/>
              </a:rPr>
              <a:t>Көшпелі</a:t>
            </a:r>
            <a:r>
              <a:rPr lang="ru-RU" sz="1100" dirty="0" smtClean="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жауын-шашынсыз. Түнде және таңертең </a:t>
            </a:r>
            <a:r>
              <a:rPr lang="kk-KZ" sz="1100" dirty="0" smtClean="0">
                <a:solidFill>
                  <a:prstClr val="black"/>
                </a:solidFill>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Жел 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екпіні 15-20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28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34150</TotalTime>
  <Words>574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6658</cp:revision>
  <cp:lastPrinted>2021-07-01T03:56:27Z</cp:lastPrinted>
  <dcterms:created xsi:type="dcterms:W3CDTF">2018-03-27T06:03:00Z</dcterms:created>
  <dcterms:modified xsi:type="dcterms:W3CDTF">2025-08-27T07:04:23Z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