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528135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соққан жел оңтүстік-батысқа ауысады, күші 3-8 м/с. Ауа температурасы түнде 18-20, күндіз қатты ыстық 33-35.</a:t>
            </a: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285762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25158</TotalTime>
  <Words>508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4783</cp:revision>
  <cp:lastPrinted>2021-07-01T07:38:07Z</cp:lastPrinted>
  <dcterms:created xsi:type="dcterms:W3CDTF">2018-03-27T06:03:00Z</dcterms:created>
  <dcterms:modified xsi:type="dcterms:W3CDTF">2025-08-27T07:44:55Z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