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4799232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en-US" baseline="0" dirty="0"/>
                        <a:t>2</a:t>
                      </a:r>
                      <a:r>
                        <a:rPr lang="kk-KZ" baseline="0" dirty="0"/>
                        <a:t>7</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27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28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a:t>
            </a:r>
            <a:r>
              <a:rPr lang="kk-KZ" sz="1100" dirty="0">
                <a:solidFill>
                  <a:prstClr val="black"/>
                </a:solidFill>
                <a:latin typeface="Times New Roman" panose="02020603050405020304" pitchFamily="18" charset="0"/>
                <a:ea typeface="Calibri"/>
                <a:cs typeface="Times New Roman" pitchFamily="18" charset="0"/>
              </a:rPr>
              <a:t>Оңтүстік</a:t>
            </a:r>
            <a:r>
              <a:rPr lang="kk-KZ" sz="1100" kern="0" dirty="0">
                <a:solidFill>
                  <a:prstClr val="black"/>
                </a:solidFill>
                <a:latin typeface="Times New Roman" panose="02020603050405020304" pitchFamily="18" charset="0"/>
                <a:ea typeface="Calibri"/>
                <a:cs typeface="Times New Roman" pitchFamily="18" charset="0"/>
                <a:sym typeface="Calibri"/>
              </a:rPr>
              <a:t>-батыстан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түнде</a:t>
            </a:r>
            <a:r>
              <a:rPr lang="ru-RU" altLang="ru-RU" sz="1100" dirty="0">
                <a:latin typeface="Times New Roman" panose="02020603050405020304" pitchFamily="18" charset="0"/>
                <a:ea typeface="Calibri"/>
                <a:cs typeface="Times New Roman" panose="02020603050405020304" pitchFamily="18" charset="0"/>
              </a:rPr>
              <a:t> 3-8,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9-14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16-18 градус жылы, күндіз 33-35 градус қатты ыстық.</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29</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28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29</a:t>
            </a:r>
            <a:r>
              <a:rPr lang="kk-KZ" sz="1100" b="1" kern="0" dirty="0">
                <a:solidFill>
                  <a:srgbClr val="000000"/>
                </a:solidFill>
                <a:latin typeface="Times New Roman" panose="02020603050405020304" pitchFamily="18" charset="0"/>
                <a:ea typeface="Calibri"/>
                <a:cs typeface="Times New Roman" pitchFamily="18" charset="0"/>
                <a:sym typeface="Calibri"/>
              </a:rPr>
              <a:t> тамыз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жаңбыр, найзағай.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15-17 градус жылы.</a:t>
            </a:r>
          </a:p>
        </p:txBody>
      </p:sp>
      <p:graphicFrame>
        <p:nvGraphicFramePr>
          <p:cNvPr id="27" name="Table"/>
          <p:cNvGraphicFramePr/>
          <p:nvPr>
            <p:extLst>
              <p:ext uri="{D42A27DB-BD31-4B8C-83A1-F6EECF244321}">
                <p14:modId xmlns:p14="http://schemas.microsoft.com/office/powerpoint/2010/main" val="88127044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kk-KZ" dirty="0"/>
              <a:t>7</a:t>
            </a:r>
            <a:r>
              <a:rPr lang="ru-RU" dirty="0"/>
              <a:t>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28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a:solidFill>
                  <a:schemeClr val="tx1"/>
                </a:solidFill>
                <a:latin typeface="Times New Roman" panose="02020603050405020304" pitchFamily="18" charset="0"/>
                <a:cs typeface="Times New Roman" panose="02020603050405020304" pitchFamily="18" charset="0"/>
              </a:rPr>
              <a:t> 28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112</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89</cp:revision>
  <dcterms:modified xsi:type="dcterms:W3CDTF">2025-08-27T09:10:57Z</dcterms:modified>
</cp:coreProperties>
</file>