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0"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420315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a:solidFill>
                            <a:srgbClr val="002060"/>
                          </a:solidFill>
                          <a:latin typeface="Times New Roman" panose="02020603050405020304" pitchFamily="18" charset="0"/>
                          <a:cs typeface="Times New Roman" panose="02020603050405020304" pitchFamily="18" charset="0"/>
                        </a:rPr>
                        <a:t>39</a:t>
                      </a:r>
                      <a:r>
                        <a:rPr lang="en-US"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835319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308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28 </a:t>
            </a:r>
            <a:r>
              <a:rPr lang="en-US"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27</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28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жел соғады,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34-36 </a:t>
            </a:r>
            <a:r>
              <a:rPr lang="kk-KZ" sz="1100" dirty="0">
                <a:solidFill>
                  <a:prstClr val="black"/>
                </a:solidFill>
                <a:latin typeface="Times New Roman" pitchFamily="18" charset="0"/>
                <a:cs typeface="Times New Roman" pitchFamily="18" charset="0"/>
              </a:rPr>
              <a:t>жылы.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28</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29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жел соғады, </a:t>
            </a:r>
            <a:r>
              <a:rPr lang="kk-KZ" sz="1100" dirty="0" smtClean="0">
                <a:solidFill>
                  <a:prstClr val="black"/>
                </a:solidFill>
                <a:latin typeface="Times New Roman" pitchFamily="18" charset="0"/>
                <a:cs typeface="Times New Roman" pitchFamily="18" charset="0"/>
              </a:rPr>
              <a:t>күші 9-14, екпіні 15-20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30811</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4027</cp:revision>
  <cp:lastPrinted>2021-07-01T07:38:07Z</cp:lastPrinted>
  <dcterms:created xsi:type="dcterms:W3CDTF">2018-03-27T06:03:00Z</dcterms:created>
  <dcterms:modified xsi:type="dcterms:W3CDTF">2025-08-27T06:46:48Z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