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7599885"/>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28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27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28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соққан жел оңтүстік-батысқа ауысады, күші 5-10 м/с. Ауа температурасы түнде 15-17, күндіз 30-32 жылы.</a:t>
            </a:r>
          </a:p>
          <a:p>
            <a:pPr algn="ctr"/>
            <a:r>
              <a:rPr lang="ru-RU" altLang="ru-RU" sz="1150" b="1" dirty="0" smtClean="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Солтүстік-шығыстан соққан жел солтүстік-батысқа ауысады, күші 9-14 м/с. Ауа температурасы 16-18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350233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 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24906</TotalTime>
  <Words>567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4878</cp:revision>
  <cp:lastPrinted>2021-07-01T03:56:27Z</cp:lastPrinted>
  <dcterms:created xsi:type="dcterms:W3CDTF">2018-03-27T06:03:00Z</dcterms:created>
  <dcterms:modified xsi:type="dcterms:W3CDTF">2025-08-27T07:38:31Z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