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84625401"/>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a:solidFill>
                            <a:srgbClr val="002060"/>
                          </a:solidFill>
                          <a:latin typeface="Times New Roman" panose="02020603050405020304" pitchFamily="18" charset="0"/>
                          <a:cs typeface="Times New Roman" panose="02020603050405020304" pitchFamily="18" charset="0"/>
                        </a:rPr>
                        <a:t>№ </a:t>
                      </a:r>
                      <a:r>
                        <a:rPr lang="ru-RU" altLang="x-none" sz="1600" b="1" i="1" smtClean="0">
                          <a:solidFill>
                            <a:srgbClr val="002060"/>
                          </a:solidFill>
                          <a:latin typeface="Times New Roman" panose="02020603050405020304" pitchFamily="18" charset="0"/>
                          <a:cs typeface="Times New Roman" panose="02020603050405020304" pitchFamily="18" charset="0"/>
                        </a:rPr>
                        <a:t>239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27 тамыз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28 тамызға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27</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тамыз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28 тамыз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Аздаған </a:t>
            </a:r>
            <a:r>
              <a:rPr lang="kk-KZ" sz="1150" dirty="0">
                <a:latin typeface="Times New Roman" panose="02020603050405020304" pitchFamily="18" charset="0"/>
                <a:cs typeface="Times New Roman" panose="02020603050405020304" pitchFamily="18" charset="0"/>
              </a:rPr>
              <a:t>бұлтты, жауын-шашынсыз. Солтүстік-батыстан жел соғады, күші 5-10, күндіз екпіні 15 м/с. Ауа температурасы түнде 10-12, күндіз 25-27 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29 тамызға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28 тамыз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29</a:t>
            </a:r>
            <a:r>
              <a:rPr lang="kk-KZ" sz="1150" b="1" dirty="0" smtClean="0">
                <a:latin typeface="Times New Roman" panose="02020603050405020304" pitchFamily="18" charset="0"/>
                <a:cs typeface="Times New Roman" panose="02020603050405020304" pitchFamily="18" charset="0"/>
              </a:rPr>
              <a:t> тамыз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a:latin typeface="Times New Roman" panose="02020603050405020304" pitchFamily="18" charset="0"/>
                <a:cs typeface="Times New Roman" panose="02020603050405020304" pitchFamily="18" charset="0"/>
              </a:rPr>
              <a:t>Аздаған бұлтты, жауын-шашынсыз. </a:t>
            </a:r>
            <a:r>
              <a:rPr lang="kk-KZ" sz="1150" dirty="0" smtClean="0">
                <a:latin typeface="Times New Roman" panose="02020603050405020304" pitchFamily="18" charset="0"/>
                <a:cs typeface="Times New Roman" panose="02020603050405020304" pitchFamily="18" charset="0"/>
              </a:rPr>
              <a:t>Солтүстік-батыстан жел соғады, күші 1-6 м/с</a:t>
            </a:r>
            <a:r>
              <a:rPr lang="kk-KZ" sz="1150" dirty="0">
                <a:latin typeface="Times New Roman" panose="02020603050405020304" pitchFamily="18" charset="0"/>
                <a:cs typeface="Times New Roman" panose="02020603050405020304" pitchFamily="18" charset="0"/>
              </a:rPr>
              <a:t>. Ауа </a:t>
            </a:r>
            <a:r>
              <a:rPr lang="kk-KZ" sz="1150" dirty="0" smtClean="0">
                <a:latin typeface="Times New Roman" panose="02020603050405020304" pitchFamily="18" charset="0"/>
                <a:cs typeface="Times New Roman" panose="02020603050405020304" pitchFamily="18" charset="0"/>
              </a:rPr>
              <a:t>температурасы 7-9 градус </a:t>
            </a:r>
            <a:r>
              <a:rPr lang="kk-KZ" sz="115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7591574"/>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1145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0,229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221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1,105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0,099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1,988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тамыздағы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11541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28 тамызда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a:solidFill>
                  <a:schemeClr val="tx1"/>
                </a:solidFill>
                <a:latin typeface="Times New Roman" panose="02020603050405020304" pitchFamily="18" charset="0"/>
                <a:cs typeface="Times New Roman" panose="02020603050405020304" pitchFamily="18" charset="0"/>
              </a:rPr>
              <a:t>сейілуіне </a:t>
            </a:r>
            <a:r>
              <a:rPr lang="ru-RU" sz="1150" dirty="0" err="1">
                <a:solidFill>
                  <a:schemeClr val="tx1"/>
                </a:solidFill>
                <a:latin typeface="Times New Roman" panose="02020603050405020304" pitchFamily="18" charset="0"/>
                <a:cs typeface="Times New Roman" panose="02020603050405020304" pitchFamily="18" charset="0"/>
              </a:rPr>
              <a:t>ықпал</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smtClean="0">
                <a:solidFill>
                  <a:schemeClr val="tx1"/>
                </a:solidFill>
                <a:latin typeface="Times New Roman" panose="02020603050405020304" pitchFamily="18" charset="0"/>
                <a:cs typeface="Times New Roman" panose="02020603050405020304" pitchFamily="18" charset="0"/>
              </a:rPr>
              <a:t>. </a:t>
            </a:r>
          </a:p>
          <a:p>
            <a:pPr lvl="0" indent="185738" algn="just"/>
            <a:r>
              <a:rPr lang="kk-KZ" sz="1150" smtClean="0">
                <a:solidFill>
                  <a:schemeClr val="tx1"/>
                </a:solidFill>
                <a:latin typeface="Times New Roman" panose="02020603050405020304" pitchFamily="18" charset="0"/>
                <a:cs typeface="Times New Roman" panose="02020603050405020304" pitchFamily="18" charset="0"/>
              </a:rPr>
              <a:t>29 </a:t>
            </a:r>
            <a:r>
              <a:rPr lang="kk-KZ" sz="1150" dirty="0" smtClean="0">
                <a:solidFill>
                  <a:schemeClr val="tx1"/>
                </a:solidFill>
                <a:latin typeface="Times New Roman" panose="02020603050405020304" pitchFamily="18" charset="0"/>
                <a:cs typeface="Times New Roman" panose="02020603050405020304" pitchFamily="18" charset="0"/>
              </a:rPr>
              <a:t>тамызда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011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Аманжолқызы А./Проненко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34163</TotalTime>
  <Words>529</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5967</cp:revision>
  <cp:lastPrinted>2021-07-01T07:38:07Z</cp:lastPrinted>
  <dcterms:created xsi:type="dcterms:W3CDTF">2018-03-27T06:03:00Z</dcterms:created>
  <dcterms:modified xsi:type="dcterms:W3CDTF">2025-08-27T09:15:07Z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