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785848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гроза. Ветер северо-восточный, северный ночью 3-8, днем 7-12 м/с. Температура воздуха ночью 17-19,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3033971"/>
              </p:ext>
            </p:extLst>
          </p:nvPr>
        </p:nvGraphicFramePr>
        <p:xfrm>
          <a:off x="5103847" y="4149080"/>
          <a:ext cx="4536504" cy="2077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136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297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28007</TotalTime>
  <Words>662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5063</cp:revision>
  <cp:lastPrinted>2021-07-01T03:56:27Z</cp:lastPrinted>
  <dcterms:created xsi:type="dcterms:W3CDTF">2018-03-27T06:03:00Z</dcterms:created>
  <dcterms:modified xsi:type="dcterms:W3CDTF">2025-08-28T07:45:45Z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