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380270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1-6,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680535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августа, ночью 30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53444</TotalTime>
  <Words>595</Words>
  <Application>Microsoft Office PowerPoint</Application>
  <PresentationFormat>Лист A4 (210x297 мм)</PresentationFormat>
  <Paragraphs>89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6197</cp:revision>
  <cp:lastPrinted>2021-02-03T11:37:00Z</cp:lastPrinted>
  <dcterms:created xsi:type="dcterms:W3CDTF">2018-03-27T06:03:00Z</dcterms:created>
  <dcterms:modified xsi:type="dcterms:W3CDTF">2025-08-28T09:09:49Z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