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75353089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240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</a:t>
                      </a:r>
                      <a:r>
                        <a:rPr lang="kk-KZ" sz="1100" baseline="0" dirty="0"/>
                        <a:t>8</a:t>
                      </a:r>
                      <a:r>
                        <a:rPr lang="ru-RU" sz="1100" baseline="0" dirty="0"/>
                        <a:t>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</a:t>
            </a:r>
            <a:r>
              <a:rPr lang="en-US" dirty="0"/>
              <a:t>2</a:t>
            </a:r>
            <a:r>
              <a:rPr lang="kk-KZ" dirty="0"/>
              <a:t>8</a:t>
            </a:r>
            <a:r>
              <a:rPr lang="ru-RU" dirty="0"/>
              <a:t>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29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временами дождь, гроза, град, шквал. Ветер северо-западный 9-14, временами порывы 15-20 м/с. Температура воздуха ночью 16-18, днем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тепла.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30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дождь, гроза. Ветер северо-западный 9-14, порывы 15-20 м/с. Температура воздуха  10-12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3803" y="2298659"/>
            <a:ext cx="46640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рассеива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356298924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7796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549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</TotalTime>
  <Words>653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100</cp:revision>
  <dcterms:modified xsi:type="dcterms:W3CDTF">2025-08-28T07:12:45Z</dcterms:modified>
</cp:coreProperties>
</file>