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7" d="100"/>
          <a:sy n="77" d="100"/>
        </p:scale>
        <p:origin x="408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5191207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№240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0342" y="3705605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а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вгуста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облачность,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5-10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25-27°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" sz="4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" sz="8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восточный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42362" y="2364917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34875" y="328970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7251125"/>
              </p:ext>
            </p:extLst>
          </p:nvPr>
        </p:nvGraphicFramePr>
        <p:xfrm>
          <a:off x="5019694" y="4253469"/>
          <a:ext cx="4691064" cy="188299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61569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0,860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Абая,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79581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vozduh2_vk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19170</TotalTime>
  <Words>602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Воздух-6</cp:lastModifiedBy>
  <cp:revision>3457</cp:revision>
  <cp:lastPrinted>2021-10-14T11:15:53Z</cp:lastPrinted>
  <dcterms:created xsi:type="dcterms:W3CDTF">2018-03-27T06:03:00Z</dcterms:created>
  <dcterms:modified xsi:type="dcterms:W3CDTF">2025-08-28T05:49:22Z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