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9" d="100"/>
          <a:sy n="99" d="100"/>
        </p:scale>
        <p:origin x="-3106" y="-16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96959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дождь, гроза. Ветер северо-западный 9-14, порывы 15-20 м/с. Температура воздуха ночью 16-18, днем 24-26 тепла.</a:t>
            </a: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3441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48741</TotalTime>
  <Words>663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7037</cp:revision>
  <cp:lastPrinted>2025-08-12T06:13:34Z</cp:lastPrinted>
  <dcterms:created xsi:type="dcterms:W3CDTF">2018-03-27T06:03:00Z</dcterms:created>
  <dcterms:modified xsi:type="dcterms:W3CDTF">2025-08-28T06:03:13Z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