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251982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61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небольшой дождь. Ветер 7-12 м/с. Температура воздуха ночью 12-14, днем 20-22 тепла.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5-10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4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12-14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915613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23800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3767</cp:revision>
  <cp:lastPrinted>2021-07-01T03:56:27Z</cp:lastPrinted>
  <dcterms:created xsi:type="dcterms:W3CDTF">2018-03-27T06:03:00Z</dcterms:created>
  <dcterms:modified xsi:type="dcterms:W3CDTF">2025-08-28T05:45:31Z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