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3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0194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северо-западный 7-12 м/с. Температура воздуха ночью 17-19, днем 31-33 тепла.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на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01075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5146</TotalTime>
  <Words>561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848</cp:revision>
  <cp:lastPrinted>2021-07-01T03:56:27Z</cp:lastPrinted>
  <dcterms:created xsi:type="dcterms:W3CDTF">2024-09-22T07:48:17Z</dcterms:created>
  <dcterms:modified xsi:type="dcterms:W3CDTF">2025-08-28T08:01:08Z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