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867588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29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30</a:t>
            </a:r>
            <a:r>
              <a:rPr lang="kk-KZ" sz="1200" b="1" dirty="0" smtClean="0">
                <a:latin typeface="Times New Roman" panose="02020603050405020304" pitchFamily="18" charset="0"/>
                <a:cs typeface="Times New Roman" panose="02020603050405020304" pitchFamily="18" charset="0"/>
              </a:rPr>
              <a:t> тамыз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Солтүстік-шығыстан соғатын жел солтүстік-батысқа ауысады, күші 7-12, күндіз екпіні 15-20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31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11-13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338778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27174</TotalTime>
  <Words>549</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4915</cp:revision>
  <cp:lastPrinted>2021-07-01T07:38:07Z</cp:lastPrinted>
  <dcterms:created xsi:type="dcterms:W3CDTF">2018-03-27T06:03:00Z</dcterms:created>
  <dcterms:modified xsi:type="dcterms:W3CDTF">2025-08-29T07:20:20Z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