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06520222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241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a:t>
                      </a:r>
                      <a:r>
                        <a:rPr lang="en-US" baseline="0" dirty="0"/>
                        <a:t>2</a:t>
                      </a:r>
                      <a:r>
                        <a:rPr lang="ru-RU" baseline="0" dirty="0"/>
                        <a:t>9</a:t>
                      </a:r>
                      <a:r>
                        <a:rPr lang="en-US" baseline="0" dirty="0"/>
                        <a:t>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30</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тамызға</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29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30</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тамыз</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күндіз жаңбыр, найзағай, бұршақ, дауыл. Сол</a:t>
            </a:r>
            <a:r>
              <a:rPr lang="kk-KZ" sz="1100" dirty="0">
                <a:solidFill>
                  <a:prstClr val="black"/>
                </a:solidFill>
                <a:latin typeface="Times New Roman" panose="02020603050405020304" pitchFamily="18" charset="0"/>
                <a:ea typeface="Calibri"/>
                <a:cs typeface="Times New Roman" pitchFamily="18" charset="0"/>
              </a:rPr>
              <a:t>үстік</a:t>
            </a:r>
            <a:r>
              <a:rPr lang="kk-KZ" sz="1100" kern="0" dirty="0">
                <a:solidFill>
                  <a:prstClr val="black"/>
                </a:solidFill>
                <a:latin typeface="Times New Roman" panose="02020603050405020304" pitchFamily="18" charset="0"/>
                <a:ea typeface="Calibri"/>
                <a:cs typeface="Times New Roman" pitchFamily="18" charset="0"/>
                <a:sym typeface="Calibri"/>
              </a:rPr>
              <a:t>-батыстан, 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күндіз</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a:t>
            </a:r>
            <a:r>
              <a:rPr lang="ru-RU" sz="1100" kern="0" dirty="0">
                <a:solidFill>
                  <a:prstClr val="black"/>
                </a:solidFill>
                <a:latin typeface="Times New Roman" panose="02020603050405020304" pitchFamily="18" charset="0"/>
                <a:ea typeface="Calibri"/>
                <a:cs typeface="Times New Roman" pitchFamily="18" charset="0"/>
                <a:sym typeface="Calibri"/>
              </a:rPr>
              <a:t>м/с.</a:t>
            </a:r>
            <a:r>
              <a:rPr lang="kk-KZ" sz="1100" dirty="0">
                <a:solidFill>
                  <a:prstClr val="black"/>
                </a:solidFill>
                <a:latin typeface="Times New Roman" pitchFamily="18" charset="0"/>
                <a:ea typeface="Calibri"/>
                <a:cs typeface="Times New Roman" pitchFamily="18" charset="0"/>
              </a:rPr>
              <a:t> Ауа температурасы түнде 10-12, күндіз 18-20 градус жылы.</a:t>
            </a:r>
          </a:p>
          <a:p>
            <a:pPr indent="182563" algn="just" hangingPunct="1">
              <a:defRPr/>
            </a:pPr>
            <a:endParaRPr lang="kk-KZ" sz="1100" dirty="0">
              <a:solidFill>
                <a:prstClr val="black"/>
              </a:solidFill>
              <a:latin typeface="Times New Roman"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31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30 тамыз</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31</a:t>
            </a:r>
            <a:r>
              <a:rPr lang="kk-KZ" sz="1100" b="1" kern="0" dirty="0">
                <a:solidFill>
                  <a:srgbClr val="000000"/>
                </a:solidFill>
                <a:latin typeface="Times New Roman" panose="02020603050405020304" pitchFamily="18" charset="0"/>
                <a:ea typeface="Calibri"/>
                <a:cs typeface="Times New Roman" pitchFamily="18" charset="0"/>
                <a:sym typeface="Calibri"/>
              </a:rPr>
              <a:t> тамыз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Сол</a:t>
            </a:r>
            <a:r>
              <a:rPr lang="ru-RU" sz="1100" kern="0" dirty="0" err="1">
                <a:solidFill>
                  <a:prstClr val="black"/>
                </a:solidFill>
                <a:latin typeface="Times New Roman" panose="02020603050405020304" pitchFamily="18" charset="0"/>
                <a:ea typeface="Calibri"/>
                <a:cs typeface="Times New Roman" panose="02020603050405020304" pitchFamily="18" charset="0"/>
                <a:sym typeface="Calibri"/>
              </a:rPr>
              <a:t>т</a:t>
            </a:r>
            <a:r>
              <a:rPr lang="ru-RU" sz="1100" dirty="0" err="1">
                <a:solidFill>
                  <a:prstClr val="black"/>
                </a:solidFill>
                <a:latin typeface="Times New Roman" panose="02020603050405020304" pitchFamily="18" charset="0"/>
                <a:ea typeface="Calibri"/>
                <a:cs typeface="Times New Roman" panose="02020603050405020304" pitchFamily="18" charset="0"/>
              </a:rPr>
              <a:t>үстік</a:t>
            </a:r>
            <a:r>
              <a:rPr lang="ru-RU" altLang="ru-RU" sz="1100" dirty="0" err="1">
                <a:latin typeface="Times New Roman" panose="02020603050405020304" pitchFamily="18" charset="0"/>
                <a:ea typeface="Calibri"/>
                <a:cs typeface="Times New Roman" panose="02020603050405020304" pitchFamily="18" charset="0"/>
              </a:rPr>
              <a:t>-батыстан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күші</a:t>
            </a:r>
            <a:r>
              <a:rPr lang="ru-RU" altLang="ru-RU" sz="1100" dirty="0">
                <a:latin typeface="Times New Roman" panose="02020603050405020304" pitchFamily="18" charset="0"/>
                <a:ea typeface="Calibri"/>
                <a:cs typeface="Times New Roman" panose="02020603050405020304" pitchFamily="18" charset="0"/>
              </a:rPr>
              <a:t> 9-14, </a:t>
            </a:r>
            <a:r>
              <a:rPr lang="ru-RU" altLang="ru-RU" sz="1100" dirty="0" err="1">
                <a:latin typeface="Times New Roman" panose="02020603050405020304" pitchFamily="18" charset="0"/>
                <a:ea typeface="Calibri"/>
                <a:cs typeface="Times New Roman" panose="02020603050405020304" pitchFamily="18" charset="0"/>
              </a:rPr>
              <a:t>екпіні</a:t>
            </a:r>
            <a:r>
              <a:rPr lang="ru-RU" altLang="ru-RU" sz="1100" dirty="0">
                <a:latin typeface="Times New Roman" panose="02020603050405020304" pitchFamily="18" charset="0"/>
                <a:ea typeface="Calibri"/>
                <a:cs typeface="Times New Roman" panose="02020603050405020304" pitchFamily="18" charset="0"/>
              </a:rPr>
              <a:t> 15-20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a:t>
            </a:r>
            <a:r>
              <a:rPr lang="kk-KZ" sz="1100">
                <a:solidFill>
                  <a:prstClr val="black"/>
                </a:solidFill>
                <a:latin typeface="Times New Roman" panose="02020603050405020304" pitchFamily="18" charset="0"/>
                <a:ea typeface="Calibri"/>
                <a:cs typeface="Times New Roman" pitchFamily="18" charset="0"/>
              </a:rPr>
              <a:t>8</a:t>
            </a:r>
            <a:r>
              <a:rPr lang="kk-KZ" sz="1100" kern="0">
                <a:solidFill>
                  <a:prstClr val="black"/>
                </a:solidFill>
                <a:latin typeface="Times New Roman" panose="02020603050405020304" pitchFamily="18" charset="0"/>
                <a:ea typeface="Calibri"/>
                <a:cs typeface="Times New Roman" pitchFamily="18" charset="0"/>
                <a:sym typeface="Calibri"/>
              </a:rPr>
              <a:t>-10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70793894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2460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a:t>2</a:t>
            </a:r>
            <a:r>
              <a:rPr lang="ru-RU" dirty="0"/>
              <a:t>9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ыдырауына</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anose="02020603050405020304"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489</TotalTime>
  <Words>677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98</cp:revision>
  <dcterms:modified xsi:type="dcterms:W3CDTF">2025-08-29T09:16:32Z</dcterms:modified>
</cp:coreProperties>
</file>