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332775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66345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тамыз с. 20-ден 30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a:t>
            </a:r>
            <a:r>
              <a:rPr lang="ru-KZ" sz="1100" dirty="0" err="1">
                <a:latin typeface="Times New Roman" panose="02020603050405020304" pitchFamily="18" charset="0"/>
                <a:cs typeface="Times New Roman" panose="02020603050405020304" pitchFamily="18" charset="0"/>
              </a:rPr>
              <a:t>олтүстік</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шығыстан 9-14, екпіні 15-20 м/с. Ауа температурасы түнде 12-14,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31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31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ұлтты, жаңбыр, найзағай. С</a:t>
            </a:r>
            <a:r>
              <a:rPr lang="ru-KZ" sz="1100" dirty="0" err="1">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cs typeface="Times New Roman" panose="02020603050405020304" pitchFamily="18" charset="0"/>
              </a:rPr>
              <a:t> жел соғады, күші 9-14, екпіні 15-20 м/с. Ауа температурасы 10-12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30</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31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45031</TotalTime>
  <Words>611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6744</cp:revision>
  <cp:lastPrinted>2025-07-15T07:11:11Z</cp:lastPrinted>
  <dcterms:created xsi:type="dcterms:W3CDTF">2018-03-27T06:03:00Z</dcterms:created>
  <dcterms:modified xsi:type="dcterms:W3CDTF">2025-08-29T06:03:58Z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