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0010220"/>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тамызға</a:t>
            </a:r>
            <a:r>
              <a:rPr lang="kk-KZ" altLang="ru-RU" sz="1200" b="1" dirty="0" smtClean="0">
                <a:latin typeface="Times New Roman" panose="02020603050405020304" pitchFamily="18" charset="0"/>
                <a:cs typeface="Times New Roman" panose="02020603050405020304" pitchFamily="18" charset="0"/>
              </a:rPr>
              <a:t>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8521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таңертең және күндіз жаңбыр, найзағай. Солтүстік-шығыстан соғатын жел солтүстік-батысқа ауысады, күші 7-12, күндіз екпіні 15-20 м/с. Ауа температурасы түнде 12-14, күндіз 21-23 градус жылы</a:t>
            </a:r>
            <a:r>
              <a:rPr lang="kk-KZ" altLang="ru-RU" sz="1200" dirty="0" smtClean="0">
                <a:latin typeface="Times New Roman" panose="02020603050405020304" pitchFamily="18" charset="0"/>
                <a:cs typeface="Times New Roman" panose="02020603050405020304" pitchFamily="18" charset="0"/>
              </a:rPr>
              <a:t>.</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dirty="0">
                <a:latin typeface="Times New Roman" pitchFamily="18" charset="0"/>
                <a:cs typeface="Times New Roman" pitchFamily="18" charset="0"/>
              </a:rPr>
              <a:t> </a:t>
            </a: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30 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31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жаңбыр. Солтүстік-батыстан жел соғады, күші 9-14 м/с. Ауа температурасы 8-10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95482939"/>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24907</TotalTime>
  <Words>574</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4883</cp:revision>
  <cp:lastPrinted>2021-07-01T03:56:27Z</cp:lastPrinted>
  <dcterms:created xsi:type="dcterms:W3CDTF">2018-03-27T06:03:00Z</dcterms:created>
  <dcterms:modified xsi:type="dcterms:W3CDTF">2025-08-29T07:30:13Z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