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29 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924895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29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Бұлтты, жаңбыр, найзағай, күндіз бұршақ, дауыл</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түнде күші 9-14 м/с, күндіз 15-20 м/с. Ауа температурасы түнде 9-11, күндіз 15-17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30</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a:t>
            </a:r>
            <a:r>
              <a:rPr lang="kk-KZ" sz="1100" dirty="0"/>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5-7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30</a:t>
            </a:r>
            <a:r>
              <a:rPr lang="kk-KZ" sz="1100" dirty="0">
                <a:solidFill>
                  <a:srgbClr val="000000"/>
                </a:solidFill>
                <a:latin typeface="Times New Roman" pitchFamily="18" charset="0"/>
                <a:cs typeface="Times New Roman" pitchFamily="18" charset="0"/>
              </a:rPr>
              <a:t> тамызда</a:t>
            </a:r>
            <a:r>
              <a:rPr lang="kk-KZ" sz="1100" dirty="0">
                <a:solidFill>
                  <a:schemeClr val="tx1"/>
                </a:solidFill>
                <a:latin typeface="Times New Roman" pitchFamily="18" charset="0"/>
                <a:cs typeface="Times New Roman" pitchFamily="18" charset="0"/>
              </a:rPr>
              <a:t>, 31</a:t>
            </a:r>
            <a:r>
              <a:rPr lang="kk-KZ" sz="1100" dirty="0">
                <a:solidFill>
                  <a:srgbClr val="000000"/>
                </a:solidFill>
                <a:latin typeface="Times New Roman" pitchFamily="18" charset="0"/>
                <a:cs typeface="Times New Roman" pitchFamily="18" charset="0"/>
              </a:rPr>
              <a:t> тамызға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16886</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6801</cp:revision>
  <cp:lastPrinted>2021-07-01T03:56:27Z</cp:lastPrinted>
  <dcterms:created xsi:type="dcterms:W3CDTF">2018-03-27T06:03:00Z</dcterms:created>
  <dcterms:modified xsi:type="dcterms:W3CDTF">2025-08-29T06:32:48Z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