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51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201403"/>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29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30</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spcAft>
                <a:spcPts val="0"/>
              </a:spcAft>
            </a:pPr>
            <a:r>
              <a:rPr 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аздаған</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жаңбыр,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найзағай</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Солтүстік-бат</a:t>
            </a:r>
            <a:r>
              <a:rPr lang="kk-KZ" sz="1200" kern="900" dirty="0">
                <a:solidFill>
                  <a:srgbClr val="000000"/>
                </a:solidFill>
                <a:latin typeface="Times New Roman" panose="02020603050405020304" pitchFamily="18" charset="0"/>
                <a:ea typeface="Times New Roman" panose="02020603050405020304" pitchFamily="18" charset="0"/>
              </a:rPr>
              <a:t>ыстан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жел</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күші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екпіні</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15-20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м/с</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9-11,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a:latin typeface="Times New Roman" panose="02020603050405020304" pitchFamily="18" charset="0"/>
                <a:ea typeface="Calibri" panose="020F0502020204030204" pitchFamily="34" charset="0"/>
                <a:cs typeface="Times New Roman" panose="02020603050405020304" pitchFamily="18" charset="0"/>
              </a:rPr>
              <a:t> </a:t>
            </a:r>
            <a:r>
              <a:rPr lang="ru-RU" sz="1200" smtClean="0">
                <a:latin typeface="Times New Roman" panose="02020603050405020304" pitchFamily="18" charset="0"/>
                <a:ea typeface="Calibri" panose="020F0502020204030204" pitchFamily="34" charset="0"/>
                <a:cs typeface="Times New Roman" panose="02020603050405020304" pitchFamily="18" charset="0"/>
              </a:rPr>
              <a:t>17-19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31 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30 тамыз </a:t>
            </a:r>
            <a:r>
              <a:rPr lang="kk-KZ" sz="1200" b="1" dirty="0" smtClean="0">
                <a:latin typeface="Times New Roman" panose="02020603050405020304" pitchFamily="18" charset="0"/>
                <a:cs typeface="Times New Roman" panose="02020603050405020304" pitchFamily="18" charset="0"/>
              </a:rPr>
              <a:t>сағ. 20-ден бастап 31</a:t>
            </a:r>
            <a:r>
              <a:rPr lang="kk-KZ" sz="1200" b="1" dirty="0" smtClean="0">
                <a:solidFill>
                  <a:prstClr val="black"/>
                </a:solidFill>
                <a:latin typeface="Times New Roman" panose="02020603050405020304" pitchFamily="18" charset="0"/>
                <a:cs typeface="Times New Roman" panose="02020603050405020304" pitchFamily="18" charset="0"/>
              </a:rPr>
              <a:t> 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589701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panose="020F0502020204030204" pitchFamily="34" charset="0"/>
                        </a:rPr>
                        <a:t>522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kk-KZ"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panose="020F0502020204030204" pitchFamily="34" charset="0"/>
                        </a:rPr>
                        <a:t>130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panose="020F0502020204030204" pitchFamily="34" charset="0"/>
                        </a:rPr>
                        <a:t>206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25757</TotalTime>
  <Words>589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5034</cp:revision>
  <cp:lastPrinted>2021-07-01T07:38:07Z</cp:lastPrinted>
  <dcterms:created xsi:type="dcterms:W3CDTF">2018-03-27T06:03:00Z</dcterms:created>
  <dcterms:modified xsi:type="dcterms:W3CDTF">2025-08-29T07:06:17Z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