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466521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3-8, </a:t>
            </a:r>
            <a:r>
              <a:rPr lang="kk-KZ" sz="1150" dirty="0">
                <a:latin typeface="Times New Roman" panose="02020603050405020304" pitchFamily="18" charset="0"/>
                <a:cs typeface="Times New Roman" panose="02020603050405020304" pitchFamily="18" charset="0"/>
              </a:rPr>
              <a:t>күндіз екпіні </a:t>
            </a:r>
            <a:r>
              <a:rPr lang="kk-KZ" sz="1150" dirty="0" smtClean="0">
                <a:latin typeface="Times New Roman" panose="02020603050405020304" pitchFamily="18" charset="0"/>
                <a:cs typeface="Times New Roman" panose="02020603050405020304" pitchFamily="18" charset="0"/>
              </a:rPr>
              <a:t>15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22-24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31 </a:t>
            </a:r>
            <a:r>
              <a:rPr lang="kk-KZ" sz="1150" b="1" dirty="0" smtClean="0">
                <a:latin typeface="Times New Roman" panose="02020603050405020304" pitchFamily="18" charset="0"/>
                <a:cs typeface="Times New Roman" panose="02020603050405020304" pitchFamily="18" charset="0"/>
              </a:rPr>
              <a:t>тамызға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30</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тамыз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Аздаған бұлтты, жауын-шашынсыз. </a:t>
            </a:r>
            <a:r>
              <a:rPr lang="kk-KZ" sz="1150" dirty="0" smtClean="0">
                <a:latin typeface="Times New Roman" panose="02020603050405020304" pitchFamily="18" charset="0"/>
                <a:cs typeface="Times New Roman" panose="02020603050405020304" pitchFamily="18" charset="0"/>
              </a:rPr>
              <a:t>Солтүстік-батыстан жел соғады, күші 1-6 м/с</a:t>
            </a:r>
            <a:r>
              <a:rPr lang="kk-KZ" sz="1150" dirty="0">
                <a:latin typeface="Times New Roman" panose="02020603050405020304" pitchFamily="18" charset="0"/>
                <a:cs typeface="Times New Roman" panose="02020603050405020304" pitchFamily="18" charset="0"/>
              </a:rPr>
              <a:t>. Ауа </a:t>
            </a:r>
            <a:r>
              <a:rPr lang="kk-KZ" sz="1150" smtClean="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010489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1,756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30</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тамызда,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31 </a:t>
            </a:r>
            <a:r>
              <a:rPr lang="kk-KZ" sz="1150" dirty="0" smtClean="0">
                <a:solidFill>
                  <a:schemeClr val="tx1"/>
                </a:solidFill>
                <a:latin typeface="Times New Roman" panose="02020603050405020304" pitchFamily="18" charset="0"/>
                <a:cs typeface="Times New Roman" panose="02020603050405020304" pitchFamily="18" charset="0"/>
              </a:rPr>
              <a:t>тамызда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34232</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5972</cp:revision>
  <cp:lastPrinted>2021-07-01T07:38:07Z</cp:lastPrinted>
  <dcterms:created xsi:type="dcterms:W3CDTF">2018-03-27T06:03:00Z</dcterms:created>
  <dcterms:modified xsi:type="dcterms:W3CDTF">2025-08-29T08:15:04Z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