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029753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соғатын жел </a:t>
            </a:r>
            <a:r>
              <a:rPr lang="kk-KZ" sz="1200" dirty="0" smtClean="0">
                <a:latin typeface="Times New Roman" panose="02020603050405020304" pitchFamily="18" charset="0"/>
                <a:cs typeface="Times New Roman" panose="02020603050405020304" pitchFamily="18" charset="0"/>
              </a:rPr>
              <a:t>солтүстік-батысқа </a:t>
            </a:r>
            <a:r>
              <a:rPr lang="kk-KZ" sz="1200" dirty="0">
                <a:latin typeface="Times New Roman" panose="02020603050405020304" pitchFamily="18" charset="0"/>
                <a:cs typeface="Times New Roman" panose="02020603050405020304" pitchFamily="18" charset="0"/>
              </a:rPr>
              <a:t>ауысады, күші </a:t>
            </a:r>
            <a:r>
              <a:rPr lang="kk-KZ" sz="1200" dirty="0" smtClean="0">
                <a:latin typeface="Times New Roman" panose="02020603050405020304" pitchFamily="18" charset="0"/>
                <a:cs typeface="Times New Roman" panose="02020603050405020304" pitchFamily="18" charset="0"/>
              </a:rPr>
              <a:t>5-10, күндіз екпіні 15-18 </a:t>
            </a:r>
            <a:r>
              <a:rPr lang="kk-KZ" sz="1200" dirty="0">
                <a:latin typeface="Times New Roman" panose="02020603050405020304" pitchFamily="18" charset="0"/>
                <a:cs typeface="Times New Roman" panose="02020603050405020304" pitchFamily="18" charset="0"/>
              </a:rPr>
              <a:t>м/с. Ауа температурасы түнде 13-15°, күндіз </a:t>
            </a:r>
            <a:r>
              <a:rPr lang="kk-KZ" sz="1200" dirty="0" smtClean="0">
                <a:latin typeface="Times New Roman" panose="02020603050405020304" pitchFamily="18" charset="0"/>
                <a:cs typeface="Times New Roman" panose="02020603050405020304" pitchFamily="18" charset="0"/>
              </a:rPr>
              <a:t>20-22°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7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944747"/>
              </p:ext>
            </p:extLst>
          </p:nvPr>
        </p:nvGraphicFramePr>
        <p:xfrm>
          <a:off x="4953001" y="4293096"/>
          <a:ext cx="4691064" cy="155362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18462</TotalTime>
  <Words>578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3518</cp:revision>
  <cp:lastPrinted>2021-07-01T03:56:27Z</cp:lastPrinted>
  <dcterms:created xsi:type="dcterms:W3CDTF">2018-03-27T06:03:00Z</dcterms:created>
  <dcterms:modified xsi:type="dcterms:W3CDTF">2025-08-29T08:24:04Z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