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732080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солтүстік-батыстан, солтүстіктен 9-14 м/с. Ауаның температурасы түнде 16-18, күндіз 30-32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5513051"/>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855</a:t>
                      </a:r>
                      <a:endPar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0.171</a:t>
                      </a:r>
                      <a:endPar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0.057</a:t>
                      </a:r>
                      <a:endPar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334</a:t>
                      </a:r>
                      <a:endPar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rPr>
                        <a:t>0.668</a:t>
                      </a:r>
                      <a:endParaRPr lang="ru-RU" sz="1100" b="0" i="0" u="none" strike="noStrike" dirty="0">
                        <a:solidFill>
                          <a:srgbClr val="000000"/>
                        </a:solidFill>
                        <a:effectLst/>
                        <a:latin typeface="Times New Roman" panose="02020603050405020304" pitchFamily="18" charset="0"/>
                        <a:ea typeface="Tahoma" panose="020B0604030504040204" pitchFamily="34"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58773085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16471</TotalTime>
  <Words>531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3868</cp:revision>
  <cp:lastPrinted>2021-07-01T07:38:07Z</cp:lastPrinted>
  <dcterms:created xsi:type="dcterms:W3CDTF">2018-03-27T06:03:00Z</dcterms:created>
  <dcterms:modified xsi:type="dcterms:W3CDTF">2025-08-29T06:50:18Z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