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69321144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41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9</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149137928"/>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0,7</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9 </a:t>
            </a:r>
            <a:r>
              <a:rPr lang="kk-KZ" altLang="ru-RU" sz="1200" b="1" dirty="0" smtClean="0">
                <a:latin typeface="Times New Roman" pitchFamily="18" charset="0"/>
                <a:cs typeface="Times New Roman" pitchFamily="18" charset="0"/>
              </a:rPr>
              <a:t>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Аздаған бұлтты, жауын-шашынсыз болады.  </a:t>
            </a:r>
            <a:r>
              <a:rPr lang="kk-KZ" sz="1100" dirty="0" smtClean="0">
                <a:latin typeface="Times New Roman" pitchFamily="18" charset="0"/>
                <a:cs typeface="Times New Roman" pitchFamily="18" charset="0"/>
              </a:rPr>
              <a:t>Солтүстік-батыстан солтүстік-шығысқа ауысатын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күндіз екпіні 15-20 </a:t>
            </a:r>
            <a:r>
              <a:rPr lang="kk-KZ" sz="1100" dirty="0" smtClean="0">
                <a:latin typeface="Times New Roman" pitchFamily="18" charset="0"/>
                <a:cs typeface="Times New Roman" pitchFamily="18" charset="0"/>
              </a:rPr>
              <a:t>м/с. Ауа температурасы түнде 19-21, күндіз </a:t>
            </a:r>
            <a:r>
              <a:rPr lang="kk-KZ" sz="1100" dirty="0" smtClean="0">
                <a:latin typeface="Times New Roman" pitchFamily="18" charset="0"/>
                <a:cs typeface="Times New Roman" pitchFamily="18" charset="0"/>
              </a:rPr>
              <a:t>34-36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31 </a:t>
            </a:r>
            <a:r>
              <a:rPr lang="kk-KZ" altLang="ru-RU" sz="1200" b="1" dirty="0" smtClean="0">
                <a:latin typeface="Times New Roman" pitchFamily="18" charset="0"/>
                <a:cs typeface="Times New Roman"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31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14092</TotalTime>
  <Words>574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3798</cp:revision>
  <cp:lastPrinted>2021-07-01T03:56:27Z</cp:lastPrinted>
  <dcterms:created xsi:type="dcterms:W3CDTF">2018-03-27T06:03:00Z</dcterms:created>
  <dcterms:modified xsi:type="dcterms:W3CDTF">2025-08-29T06:56:09Z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