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03985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2363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таңертең және күндіз жаңбыр, найзағай. Солтүстік-шығыстан соғатын жел солтүстік-батысқа ауысады, күші 7-12, күндіз екпіні 15-20 м/с. Ауа температурасы түнде 12-14, күндіз 21-23 градус жылы</a:t>
            </a:r>
            <a:r>
              <a:rPr lang="kk-KZ" altLang="ru-RU" sz="1100" dirty="0" smtClean="0">
                <a:latin typeface="Times New Roman" panose="02020603050405020304" pitchFamily="18" charset="0"/>
                <a:cs typeface="Times New Roman" panose="02020603050405020304" pitchFamily="18" charset="0"/>
              </a:rPr>
              <a:t>.</a:t>
            </a: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күндіз </a:t>
            </a:r>
            <a:r>
              <a:rPr lang="kk-KZ" altLang="ru-RU" sz="1100" dirty="0" smtClean="0">
                <a:latin typeface="Times New Roman" panose="02020603050405020304" pitchFamily="18" charset="0"/>
                <a:cs typeface="Times New Roman" panose="02020603050405020304" pitchFamily="18" charset="0"/>
              </a:rPr>
              <a:t>жаңбыр. </a:t>
            </a:r>
            <a:r>
              <a:rPr lang="kk-KZ" altLang="ru-RU" sz="1100" dirty="0">
                <a:latin typeface="Times New Roman" panose="02020603050405020304" pitchFamily="18" charset="0"/>
                <a:cs typeface="Times New Roman" panose="02020603050405020304" pitchFamily="18" charset="0"/>
              </a:rPr>
              <a:t>Солтүстік-батыстан жел соғады, </a:t>
            </a:r>
            <a:r>
              <a:rPr lang="kk-KZ" altLang="ru-RU" sz="1100" dirty="0">
                <a:latin typeface="Times New Roman" panose="02020603050405020304" pitchFamily="18" charset="0"/>
                <a:cs typeface="Times New Roman" panose="02020603050405020304" pitchFamily="18" charset="0"/>
              </a:rPr>
              <a:t>күші 9-14 м/с. Ауа температурасы </a:t>
            </a:r>
            <a:r>
              <a:rPr lang="kk-KZ" altLang="ru-RU" sz="1100" dirty="0">
                <a:latin typeface="Times New Roman" panose="02020603050405020304" pitchFamily="18" charset="0"/>
                <a:cs typeface="Times New Roman" panose="02020603050405020304" pitchFamily="18" charset="0"/>
              </a:rPr>
              <a:t>8-10 градус жылы</a:t>
            </a:r>
            <a:r>
              <a:rPr lang="kk-KZ" altLang="ru-RU" sz="11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694576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2021-07-01T07:38:07Z</cp:lastPrinted>
  <dcterms:created xsi:type="dcterms:W3CDTF">2018-03-27T06:03:00Z</dcterms:created>
  <dcterms:modified xsi:type="dcterms:W3CDTF">2025-08-29T07:28:50Z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