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878469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6728421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0,104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тамыз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30 тамыз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29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30 </a:t>
            </a:r>
            <a:r>
              <a:rPr lang="ru-RU" altLang="ru-RU" sz="1150" b="1" dirty="0" err="1" smtClean="0">
                <a:latin typeface="Times New Roman" pitchFamily="18" charset="0"/>
                <a:cs typeface="Times New Roman" pitchFamily="18" charset="0"/>
              </a:rPr>
              <a:t>тамыз</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Ашық</a:t>
            </a:r>
            <a:r>
              <a:rPr lang="kk-KZ" sz="1200" dirty="0">
                <a:latin typeface="Times New Roman"/>
                <a:ea typeface="Times New Roman"/>
              </a:rPr>
              <a:t>, жауын-шашынсыз. Солтүстік-шығыстан, шығыстан жел соғады, </a:t>
            </a:r>
            <a:r>
              <a:rPr lang="kk-KZ" sz="1200">
                <a:latin typeface="Times New Roman"/>
                <a:ea typeface="Times New Roman"/>
              </a:rPr>
              <a:t>күші </a:t>
            </a:r>
            <a:r>
              <a:rPr lang="kk-KZ" sz="1200" smtClean="0">
                <a:latin typeface="Times New Roman"/>
                <a:ea typeface="Times New Roman"/>
              </a:rPr>
              <a:t>3-8 </a:t>
            </a:r>
            <a:r>
              <a:rPr lang="kk-KZ" sz="1200" dirty="0">
                <a:latin typeface="Times New Roman"/>
                <a:ea typeface="Times New Roman"/>
              </a:rPr>
              <a:t>м/с. Ауа температурасы түнде 16-18, күндіз </a:t>
            </a:r>
            <a:r>
              <a:rPr lang="kk-KZ" sz="1200" dirty="0" smtClean="0">
                <a:latin typeface="Times New Roman"/>
                <a:ea typeface="Times New Roman"/>
              </a:rPr>
              <a:t>31-33 </a:t>
            </a:r>
            <a:r>
              <a:rPr lang="kk-KZ" sz="1200" dirty="0">
                <a:latin typeface="Times New Roman"/>
                <a:ea typeface="Times New Roman"/>
              </a:rPr>
              <a:t>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30</a:t>
            </a:r>
            <a:r>
              <a:rPr lang="kk-KZ" altLang="ru-RU" sz="1150" b="1" dirty="0" smtClean="0">
                <a:latin typeface="Times New Roman" pitchFamily="18" charset="0"/>
                <a:cs typeface="Times New Roman" pitchFamily="18" charset="0"/>
              </a:rPr>
              <a:t> тамыз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31 </a:t>
            </a:r>
            <a:r>
              <a:rPr lang="ru-RU" altLang="ru-RU" sz="1150" b="1" dirty="0" err="1" smtClean="0">
                <a:latin typeface="Times New Roman" pitchFamily="18" charset="0"/>
                <a:cs typeface="Times New Roman" pitchFamily="18" charset="0"/>
              </a:rPr>
              <a:t>тамыз</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dirty="0" smtClean="0">
                <a:latin typeface="Times New Roman"/>
                <a:ea typeface="Times New Roman"/>
              </a:rPr>
              <a:t>Ашық, жауын-шашынсыз. </a:t>
            </a:r>
            <a:r>
              <a:rPr lang="kk-KZ" sz="1200" kern="1400" dirty="0" smtClean="0">
                <a:latin typeface="Times New Roman"/>
                <a:ea typeface="Times New Roman"/>
              </a:rPr>
              <a:t>Оң</a:t>
            </a:r>
            <a:r>
              <a:rPr lang="kk-KZ" sz="1200" kern="1400" dirty="0" smtClean="0">
                <a:latin typeface="Times New Roman"/>
                <a:ea typeface="Times New Roman"/>
              </a:rPr>
              <a:t>түстік-шығыстан </a:t>
            </a:r>
            <a:r>
              <a:rPr lang="kk-KZ" sz="1200" kern="1400" dirty="0" smtClean="0">
                <a:latin typeface="Times New Roman"/>
                <a:ea typeface="Times New Roman"/>
              </a:rPr>
              <a:t>жел соғады, күші 5-10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17-19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i="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29480</TotalTime>
  <Words>571</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4875</cp:revision>
  <cp:lastPrinted>2023-02-06T06:57:51Z</cp:lastPrinted>
  <dcterms:created xsi:type="dcterms:W3CDTF">2018-03-27T06:03:00Z</dcterms:created>
  <dcterms:modified xsi:type="dcterms:W3CDTF">2025-08-29T07:25:05Z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