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242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30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0199" y="131386"/>
            <a:ext cx="4935537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31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31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kk-KZ" sz="1100" dirty="0">
                <a:solidFill>
                  <a:schemeClr val="tx1"/>
                </a:solidFill>
              </a:rPr>
              <a:t>без осадков</a:t>
            </a:r>
            <a:r>
              <a:rPr lang="ru-RU" sz="1100" dirty="0">
                <a:solidFill>
                  <a:schemeClr val="tx1"/>
                </a:solidFill>
              </a:rPr>
              <a:t>. Ветер </a:t>
            </a:r>
            <a:r>
              <a:rPr lang="kk-KZ" sz="1100" dirty="0">
                <a:solidFill>
                  <a:schemeClr val="tx1"/>
                </a:solidFill>
              </a:rPr>
              <a:t>северо-западный </a:t>
            </a:r>
            <a:r>
              <a:rPr lang="ru-RU" sz="1100" dirty="0">
                <a:solidFill>
                  <a:schemeClr val="tx1"/>
                </a:solidFill>
              </a:rPr>
              <a:t>3-</a:t>
            </a:r>
            <a:r>
              <a:rPr lang="kk-KZ" sz="1100" dirty="0">
                <a:solidFill>
                  <a:schemeClr val="tx1"/>
                </a:solidFill>
              </a:rPr>
              <a:t>8, </a:t>
            </a:r>
            <a:r>
              <a:rPr lang="kk-KZ" sz="1100" dirty="0" smtClean="0">
                <a:solidFill>
                  <a:schemeClr val="tx1"/>
                </a:solidFill>
              </a:rPr>
              <a:t>временами порывы 18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17-19, днем 25-27 тепла. 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01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31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01 сентября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kk-KZ" sz="1100" dirty="0">
                <a:solidFill>
                  <a:schemeClr val="tx1"/>
                </a:solidFill>
              </a:rPr>
              <a:t>без осадков</a:t>
            </a:r>
            <a:r>
              <a:rPr lang="ru-RU" sz="1100" dirty="0">
                <a:solidFill>
                  <a:schemeClr val="tx1"/>
                </a:solidFill>
              </a:rPr>
              <a:t>. Ветер </a:t>
            </a:r>
            <a:r>
              <a:rPr lang="kk-KZ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</a:t>
            </a:r>
            <a:r>
              <a:rPr lang="kk-KZ" sz="1100" dirty="0" smtClean="0">
                <a:solidFill>
                  <a:schemeClr val="tx1"/>
                </a:solidFill>
              </a:rPr>
              <a:t>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kk-KZ" sz="1100" dirty="0" smtClean="0">
                <a:solidFill>
                  <a:schemeClr val="tx1"/>
                </a:solidFill>
              </a:rPr>
              <a:t>11-13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2654738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2420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9775"/>
            <a:chOff x="4823618" y="2217426"/>
            <a:chExt cx="4970463" cy="2009725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31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августа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01 сентября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города.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30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августа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Кисебаев Д.К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26510</TotalTime>
  <Words>780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6264</cp:revision>
  <cp:lastPrinted>2021-07-01T09:11:30Z</cp:lastPrinted>
  <dcterms:created xsi:type="dcterms:W3CDTF">2018-03-27T06:03:00Z</dcterms:created>
  <dcterms:modified xsi:type="dcterms:W3CDTF">2025-08-30T06:45:11Z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