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44116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шквал, днем град. Ветер северо-западный 7-12, временами порывы 16 м/с. Температура воздуха ночью 7-9, днем 16-18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98443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25181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4906</cp:revision>
  <cp:lastPrinted>2021-07-01T03:56:27Z</cp:lastPrinted>
  <dcterms:created xsi:type="dcterms:W3CDTF">2018-03-27T06:03:00Z</dcterms:created>
  <dcterms:modified xsi:type="dcterms:W3CDTF">2025-08-30T07:44:15Z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