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26469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сильный дождь, гроза, днем град, шквал. Ветер северо-западный 9-14, порывы 15-20 м/с. Температура воздуха ночью 10-12, днем 16-18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8-10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13533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августа, ночью 01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48789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7043</cp:revision>
  <cp:lastPrinted>2025-08-12T06:13:34Z</cp:lastPrinted>
  <dcterms:created xsi:type="dcterms:W3CDTF">2018-03-27T06:03:00Z</dcterms:created>
  <dcterms:modified xsi:type="dcterms:W3CDTF">2025-08-30T06:00:33Z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