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5376453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сно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26-28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Ясно.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9-14 м/с. Температура воздуха 13-15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6044972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2688081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15372</TotalTime>
  <Words>565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3740</cp:revision>
  <cp:lastPrinted>2021-07-01T03:56:27Z</cp:lastPrinted>
  <dcterms:created xsi:type="dcterms:W3CDTF">2018-03-27T06:03:00Z</dcterms:created>
  <dcterms:modified xsi:type="dcterms:W3CDTF">2025-08-30T06:53:20Z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