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728044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№242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а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временами сильный дождь, гроза, днем град, шквал. Ветер юго-восточный с переходом на западный 9-14, порывы 15-20, днем временами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и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31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сентября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4, порывы 15-20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461450"/>
              </p:ext>
            </p:extLst>
          </p:nvPr>
        </p:nvGraphicFramePr>
        <p:xfrm>
          <a:off x="5019694" y="4253469"/>
          <a:ext cx="4691064" cy="1639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9832145"/>
              </p:ext>
            </p:extLst>
          </p:nvPr>
        </p:nvGraphicFramePr>
        <p:xfrm>
          <a:off x="5019694" y="4253469"/>
          <a:ext cx="4691064" cy="1882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19183</TotalTime>
  <Words>644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3463</cp:revision>
  <cp:lastPrinted>2021-10-14T11:15:53Z</cp:lastPrinted>
  <dcterms:created xsi:type="dcterms:W3CDTF">2018-03-27T06:03:00Z</dcterms:created>
  <dcterms:modified xsi:type="dcterms:W3CDTF">2025-08-30T08:27:07Z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