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52407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сильный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шквал. Ветер юго-восточный с переходом на западный 9-14, порывы 15-20, днем временами 25 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31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4, порывы 15-20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0824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528921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23481</TotalTime>
  <Words>713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3867</cp:revision>
  <cp:lastPrinted>2021-10-18T15:52:53Z</cp:lastPrinted>
  <dcterms:created xsi:type="dcterms:W3CDTF">2018-03-27T06:03:00Z</dcterms:created>
  <dcterms:modified xsi:type="dcterms:W3CDTF">2025-08-30T08:37:20Z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