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558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25665140"/>
              </p:ext>
            </p:extLst>
          </p:nvPr>
        </p:nvGraphicFramePr>
        <p:xfrm>
          <a:off x="307975" y="2588895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№242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7184" y="373932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дождь,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гроза,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временами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сильный дождь,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град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шквал. Ветер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переходом на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9-14, порывы 15-20, днем временами 25 м/с. Температура воздуха ночью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10-12°,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12-14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тепла.</a:t>
            </a:r>
            <a:endParaRPr lang="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 31 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01 сентября</a:t>
            </a: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4, порывы 15-20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388122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7184" y="3340720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928802"/>
              </p:ext>
            </p:extLst>
          </p:nvPr>
        </p:nvGraphicFramePr>
        <p:xfrm>
          <a:off x="5033918" y="4293096"/>
          <a:ext cx="4691064" cy="1524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Бухтоярова Л.А.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</a:t>
            </a:r>
            <a:r>
              <a:rPr lang="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19159</TotalTime>
  <Words>627</Words>
  <Application>Microsoft Office PowerPoint</Application>
  <PresentationFormat>Лист A4 (210x297 мм)</PresentationFormat>
  <Paragraphs>91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3485</cp:revision>
  <cp:lastPrinted>2021-07-01T03:56:27Z</cp:lastPrinted>
  <dcterms:created xsi:type="dcterms:W3CDTF">2018-03-27T06:03:00Z</dcterms:created>
  <dcterms:modified xsi:type="dcterms:W3CDTF">2025-08-30T08:37:06Z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