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163058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сентября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северо-западный 9-14, днем порывы 15-20 м/с. Температура воздуха ночью 16-18, днем 27-29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сентября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1292841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5161</TotalTime>
  <Words>562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852</cp:revision>
  <cp:lastPrinted>2021-07-01T03:56:27Z</cp:lastPrinted>
  <dcterms:created xsi:type="dcterms:W3CDTF">2024-09-22T07:48:17Z</dcterms:created>
  <dcterms:modified xsi:type="dcterms:W3CDTF">2025-08-31T08:31:18Z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