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102737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94085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01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южный, юго-западный 9-14 м/с. Температура воздуха ночью 16-18, днем 32-34 тепла.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южный с переходом на 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порывы 15-20 м/с. Температура воздуха 16-18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32994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6117</cp:revision>
  <cp:lastPrinted>2021-07-01T03:56:27Z</cp:lastPrinted>
  <dcterms:created xsi:type="dcterms:W3CDTF">2018-03-27T06:03:00Z</dcterms:created>
  <dcterms:modified xsi:type="dcterms:W3CDTF">2025-08-31T07:05:22Z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