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78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29971990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243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646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августа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01 сентября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днем дождь. Ветер 7-12 м/с. Температура воздуха ночью 8-10, днем 16-18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01сентября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02 сентября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9-11 тепла.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августа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5701828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23833</TotalTime>
  <Words>592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3771</cp:revision>
  <cp:lastPrinted>2021-07-01T03:56:27Z</cp:lastPrinted>
  <dcterms:created xsi:type="dcterms:W3CDTF">2018-03-27T06:03:00Z</dcterms:created>
  <dcterms:modified xsi:type="dcterms:W3CDTF">2025-08-31T10:29:38Z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