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665339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9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Облачно, утром и днем дождь, гроза. Ветер северо-западный 9-14 м/с. Температура воздуха ночью 9-11, днем 16-18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Облачно, дождь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9-11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897323"/>
              </p:ext>
            </p:extLst>
          </p:nvPr>
        </p:nvGraphicFramePr>
        <p:xfrm>
          <a:off x="5134650" y="3763600"/>
          <a:ext cx="4528802" cy="2345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сентября, ночью 02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48794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7046</cp:revision>
  <cp:lastPrinted>2025-08-12T06:13:34Z</cp:lastPrinted>
  <dcterms:created xsi:type="dcterms:W3CDTF">2018-03-27T06:03:00Z</dcterms:created>
  <dcterms:modified xsi:type="dcterms:W3CDTF">2025-08-31T06:42:54Z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